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6"/>
  </p:notesMasterIdLst>
  <p:handoutMasterIdLst>
    <p:handoutMasterId r:id="rId7"/>
  </p:handoutMasterIdLst>
  <p:sldIdLst>
    <p:sldId id="258" r:id="rId2"/>
    <p:sldId id="261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92EB-1BE7-40A0-884D-EC371867617C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C800-55AD-4ED0-9708-05B6E88C7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8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3208-90CD-4E87-A684-C00F0DD1D4A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EFC2-AAD9-441B-9CB7-78092E9F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1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93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9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4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91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8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3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1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0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AF7A-364D-420A-9997-78A9F6AE2509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330B-CE77-4410-B88D-4597EB9E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0352"/>
            <a:ext cx="6455349" cy="3061303"/>
          </a:xfrm>
        </p:spPr>
        <p:txBody>
          <a:bodyPr>
            <a:norm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межевания территориальной зоны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ОД.2, расположенной в 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квартале КК5 в городе Сургуте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4E9DB-5A13-D403-A9C1-73B77776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01" y="1832820"/>
            <a:ext cx="5379502" cy="457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9E1C2B-0B14-C08A-A064-EEB3714DB334}"/>
              </a:ext>
            </a:extLst>
          </p:cNvPr>
          <p:cNvSpPr txBox="1"/>
          <p:nvPr/>
        </p:nvSpPr>
        <p:spPr>
          <a:xfrm>
            <a:off x="916130" y="209863"/>
            <a:ext cx="10359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Месторасположение объекта на карте города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8DC939-D693-B466-78AF-A33B210A9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58" y="1022381"/>
            <a:ext cx="7735079" cy="54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55" y="609599"/>
            <a:ext cx="5546045" cy="52939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46" y="1394085"/>
            <a:ext cx="11356886" cy="177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местоположения границ образуемых и изменяемых земельных участков</a:t>
            </a:r>
          </a:p>
          <a:p>
            <a:pPr marL="457200" indent="-457200" algn="just">
              <a:buAutoNum type="arabicPeriod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красной линии, установление ее по границе территориальной зоны ОД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CB78A78-CCF4-948D-A024-5F3C3D10C9A9}"/>
              </a:ext>
            </a:extLst>
          </p:cNvPr>
          <p:cNvSpPr txBox="1"/>
          <p:nvPr/>
        </p:nvSpPr>
        <p:spPr>
          <a:xfrm>
            <a:off x="4936723" y="5096532"/>
            <a:ext cx="2731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предусмотрено изменение красных линий в соответствии с изменёнными границами территориальных зон, отображенных на карте градостроительного зонирования ЕДТП.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60CE56-35B5-929A-5876-369F7C707934}"/>
              </a:ext>
            </a:extLst>
          </p:cNvPr>
          <p:cNvSpPr txBox="1"/>
          <p:nvPr/>
        </p:nvSpPr>
        <p:spPr>
          <a:xfrm>
            <a:off x="1128407" y="932809"/>
            <a:ext cx="321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highlight>
                  <a:srgbClr val="808080"/>
                </a:highlight>
              </a:rPr>
              <a:t>Чертеж межевания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9AE45-AAC2-11B2-533E-61B632DE313E}"/>
              </a:ext>
            </a:extLst>
          </p:cNvPr>
          <p:cNvSpPr txBox="1"/>
          <p:nvPr/>
        </p:nvSpPr>
        <p:spPr>
          <a:xfrm>
            <a:off x="438132" y="261205"/>
            <a:ext cx="40847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МЕЖЕВАНИЯ</a:t>
            </a:r>
          </a:p>
          <a:p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05B19-0F85-C7E2-CC82-E0D953D2FC28}"/>
              </a:ext>
            </a:extLst>
          </p:cNvPr>
          <p:cNvSpPr txBox="1"/>
          <p:nvPr/>
        </p:nvSpPr>
        <p:spPr>
          <a:xfrm>
            <a:off x="4936723" y="548088"/>
            <a:ext cx="2559845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2"/>
                </a:solidFill>
              </a:rPr>
              <a:t>Перечень и сведения о площади образуемых земельных участков, в том числе возможные способы их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08693-850D-66DF-7BD1-604754B9FE89}"/>
              </a:ext>
            </a:extLst>
          </p:cNvPr>
          <p:cNvSpPr txBox="1"/>
          <p:nvPr/>
        </p:nvSpPr>
        <p:spPr>
          <a:xfrm>
            <a:off x="7909916" y="548088"/>
            <a:ext cx="229995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</a:rPr>
              <a:t>Перечень и сведения о площади образуемых земельных участков, который будут отнесены к территориям общего пользования или имуществу общего пользования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5F028B-BDBB-FE85-C4B4-54A722503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4548" r="3240" b="1948"/>
          <a:stretch/>
        </p:blipFill>
        <p:spPr>
          <a:xfrm>
            <a:off x="438660" y="681047"/>
            <a:ext cx="4084715" cy="5800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E90A59-E312-BF8E-E1B6-EC979F58E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16" y="1529971"/>
            <a:ext cx="2299957" cy="19421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448E14-5BC8-0DC1-64A7-86D08A25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23" y="1317529"/>
            <a:ext cx="2559845" cy="25865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B52AB4-A085-A0BE-767C-DDA59DA34FC1}"/>
              </a:ext>
            </a:extLst>
          </p:cNvPr>
          <p:cNvSpPr txBox="1"/>
          <p:nvPr/>
        </p:nvSpPr>
        <p:spPr>
          <a:xfrm>
            <a:off x="7922715" y="3904040"/>
            <a:ext cx="2326299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2"/>
                </a:solidFill>
              </a:rPr>
              <a:t>Вид разрешенного использования образуемых земельных участков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05B47D3-4BCE-8A79-9D46-575D80B79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716" y="4454040"/>
            <a:ext cx="2326298" cy="20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576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Другая 1">
      <a:dk1>
        <a:srgbClr val="A5A5A5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466</TotalTime>
  <Words>112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След самолета</vt:lpstr>
      <vt:lpstr>Проект межевания территориальной зоны ОД.2, расположенной в  квартале КК5 в городе Сургуте</vt:lpstr>
      <vt:lpstr>Презентация PowerPoint</vt:lpstr>
      <vt:lpstr>Цель проекта: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 ЛАТ</dc:creator>
  <cp:lastModifiedBy>Ефанова Татьяна</cp:lastModifiedBy>
  <cp:revision>19</cp:revision>
  <dcterms:created xsi:type="dcterms:W3CDTF">2023-01-28T07:49:16Z</dcterms:created>
  <dcterms:modified xsi:type="dcterms:W3CDTF">2025-04-23T03:55:03Z</dcterms:modified>
</cp:coreProperties>
</file>