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0015-3114-4F1D-9B86-AF13C7AFB10F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0CEE2-B582-4C77-828A-A01AFAD22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3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0CEE2-B582-4C77-828A-A01AFAD22A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4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853976-5425-4D28-B493-977C0D385CA0}" type="datetimeFigureOut">
              <a:rPr lang="ru-RU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04DFC-1AA0-4C95-B310-8A611ECF67DE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>
                <a:latin typeface="Times New Roman"/>
                <a:cs typeface="Times New Roman"/>
              </a:rPr>
              <a:t>Заявитель: ООО «Земельно-кадастровая Корпорация»</a:t>
            </a: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600" dirty="0">
                <a:latin typeface="Times New Roman"/>
                <a:cs typeface="Times New Roman"/>
              </a:rPr>
              <a:t>Исполнитель: ООО «Земельно-кадастровая Корпорация»</a:t>
            </a: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600" dirty="0">
                <a:latin typeface="Times New Roman"/>
                <a:cs typeface="Times New Roman"/>
              </a:rPr>
              <a:t/>
            </a:r>
            <a:br>
              <a:rPr lang="ru-RU" sz="1600" dirty="0">
                <a:latin typeface="Times New Roman"/>
                <a:cs typeface="Times New Roman"/>
              </a:rPr>
            </a:b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799746"/>
            <a:ext cx="10515600" cy="302942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>
              <a:defRPr/>
            </a:pPr>
            <a:endParaRPr lang="ru-RU" sz="1600" dirty="0">
              <a:latin typeface="Times New Roman"/>
              <a:cs typeface="Times New Roman"/>
            </a:endParaRPr>
          </a:p>
          <a:p>
            <a:pPr>
              <a:lnSpc>
                <a:spcPct val="170000"/>
              </a:lnSpc>
            </a:pPr>
            <a:r>
              <a:rPr lang="ru-RU" sz="6400" b="1" dirty="0">
                <a:latin typeface="Times New Roman"/>
                <a:cs typeface="Times New Roman"/>
              </a:rPr>
              <a:t>Название:</a:t>
            </a:r>
            <a:r>
              <a:rPr lang="ru-RU" sz="6400" dirty="0">
                <a:latin typeface="Times New Roman"/>
                <a:cs typeface="Times New Roman"/>
              </a:rPr>
              <a:t> «Проект межевания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территориальной зоны ОД.2, в части земельных участков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кадастровыми номерами  86:10:0101188:68, 86:10:0101188:4.</a:t>
            </a:r>
            <a:r>
              <a:rPr lang="ru-RU" sz="6400" dirty="0">
                <a:latin typeface="Times New Roman"/>
                <a:cs typeface="Times New Roman"/>
              </a:rPr>
              <a:t>               </a:t>
            </a:r>
            <a:r>
              <a:rPr lang="ru-RU" sz="6400" i="1" dirty="0">
                <a:latin typeface="Times New Roman"/>
                <a:cs typeface="Times New Roman"/>
              </a:rPr>
              <a:t/>
            </a:r>
            <a:br>
              <a:rPr lang="ru-RU" sz="6400" i="1" dirty="0">
                <a:latin typeface="Times New Roman"/>
                <a:cs typeface="Times New Roman"/>
              </a:rPr>
            </a:br>
            <a:r>
              <a:rPr lang="ru-RU" sz="6400" b="1" dirty="0">
                <a:latin typeface="Times New Roman"/>
                <a:cs typeface="Times New Roman"/>
              </a:rPr>
              <a:t>Цель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–  Образовать единый земельный участок, общей площадью 8342 </a:t>
            </a:r>
            <a:r>
              <a:rPr lang="ru-RU" sz="6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., путём перераспределения границ земельных участков с кадастровыми номерами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86:10:0101188:68, 86:10:0101188:4 и земель, находящихся в государственной или муниципальной собственности.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6400" dirty="0">
                <a:latin typeface="Times New Roman"/>
                <a:ea typeface="Times New Roman"/>
                <a:cs typeface="Times New Roman"/>
              </a:rPr>
            </a:br>
            <a:endParaRPr lang="ru-RU" sz="64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400" dirty="0">
                <a:latin typeface="Times New Roman"/>
                <a:ea typeface="Times New Roman"/>
                <a:cs typeface="Times New Roman"/>
              </a:rPr>
              <a:t>Согласования ДГХ, ДИЗО, </a:t>
            </a:r>
            <a:r>
              <a:rPr lang="ru-RU" sz="6400" dirty="0" err="1">
                <a:latin typeface="Times New Roman"/>
                <a:ea typeface="Times New Roman"/>
                <a:cs typeface="Times New Roman"/>
              </a:rPr>
              <a:t>ДАиГ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 есть.</a:t>
            </a:r>
            <a:r>
              <a:rPr lang="ru-RU" sz="6400" dirty="0">
                <a:latin typeface="Times New Roman"/>
                <a:cs typeface="Times New Roman"/>
              </a:rPr>
              <a:t/>
            </a:r>
            <a:br>
              <a:rPr lang="ru-RU" sz="6400" dirty="0">
                <a:latin typeface="Times New Roman"/>
                <a:cs typeface="Times New Roman"/>
              </a:rPr>
            </a:br>
            <a:endParaRPr lang="ru-RU" sz="64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104102" y="-277"/>
            <a:ext cx="11559283" cy="365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endParaRPr lang="ru-RU" sz="1600" spc="3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 rot="16199998">
            <a:off x="8993226" y="3138879"/>
            <a:ext cx="576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  <a:endParaRPr/>
          </a:p>
          <a:p>
            <a:pPr lvl="0">
              <a:defRPr/>
            </a:pPr>
            <a:r>
              <a:rPr lang="ru-RU" sz="1000" spc="300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F25F5C-B6A3-4D46-A628-BFD3F901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8" y="2092108"/>
            <a:ext cx="4874649" cy="339147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C5DF2E6-5545-48FF-9C1E-276A71922F55}"/>
              </a:ext>
            </a:extLst>
          </p:cNvPr>
          <p:cNvSpPr/>
          <p:nvPr/>
        </p:nvSpPr>
        <p:spPr>
          <a:xfrm>
            <a:off x="2330088" y="3350693"/>
            <a:ext cx="905164" cy="733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 rot="16199998">
            <a:off x="8993226" y="3138879"/>
            <a:ext cx="576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  <a:endParaRPr/>
          </a:p>
          <a:p>
            <a:pPr lvl="0">
              <a:defRPr/>
            </a:pPr>
            <a:r>
              <a:rPr lang="ru-RU" sz="1000" spc="300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698905" cy="4516986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BBEF8A-E65E-4466-AD20-203846018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34" y="2092108"/>
            <a:ext cx="5877322" cy="3391476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EFF1F5D6-2C1F-4A2C-BD93-0CF5622BDDF2}"/>
              </a:ext>
            </a:extLst>
          </p:cNvPr>
          <p:cNvSpPr/>
          <p:nvPr/>
        </p:nvSpPr>
        <p:spPr bwMode="auto">
          <a:xfrm>
            <a:off x="7362496" y="3429000"/>
            <a:ext cx="905164" cy="733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 rot="16199998">
            <a:off x="8993226" y="3138879"/>
            <a:ext cx="576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  <a:endParaRPr/>
          </a:p>
          <a:p>
            <a:pPr lvl="0">
              <a:defRPr/>
            </a:pPr>
            <a:r>
              <a:rPr lang="ru-RU" sz="1000" spc="300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1795681" y="123227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defRPr/>
            </a:pP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12577" y="276687"/>
            <a:ext cx="96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/>
                <a:cs typeface="Times New Roman"/>
              </a:rPr>
              <a:t>Проект межевания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территориальной зоны ОД.2, в части земельных участков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кадастровыми номерами  86:10:0101188:68, 86:10:0101188:4.</a:t>
            </a:r>
            <a:endParaRPr lang="ru-RU" sz="14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9BC26-1B5F-4F43-9395-50D84D503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69" y="1050606"/>
            <a:ext cx="6161288" cy="5079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A8E7B7-9890-4558-97EE-77C427516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000" y="1315321"/>
            <a:ext cx="5113994" cy="37196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BBC704-F0D3-4974-995B-F7F05B7B8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437" y="1136093"/>
            <a:ext cx="2884938" cy="224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122</Words>
  <Application>Microsoft Office PowerPoint</Application>
  <DocSecurity>0</DocSecurity>
  <PresentationFormat>Широкоэкранный</PresentationFormat>
  <Paragraphs>15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Times New Roman</vt:lpstr>
      <vt:lpstr>Тема Office</vt:lpstr>
      <vt:lpstr>Заявитель: ООО «Земельно-кадастровая Корпорация» Исполнитель: ООО «Земельно-кадастровая Корпорация»  </vt:lpstr>
      <vt:lpstr>СИТУАЦИОННАЯ СХЕМА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Соловьёва</dc:creator>
  <cp:keywords/>
  <dc:description/>
  <cp:lastModifiedBy>Кильдибекова Марина Васильевна</cp:lastModifiedBy>
  <cp:revision>1336</cp:revision>
  <dcterms:created xsi:type="dcterms:W3CDTF">2022-04-27T13:15:47Z</dcterms:created>
  <dcterms:modified xsi:type="dcterms:W3CDTF">2025-05-14T10:12:45Z</dcterms:modified>
  <cp:category/>
  <dc:identifier/>
  <cp:contentStatus/>
  <dc:language/>
  <cp:version/>
</cp:coreProperties>
</file>