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0" r:id="rId2"/>
    <p:sldId id="309" r:id="rId3"/>
    <p:sldId id="310" r:id="rId4"/>
    <p:sldId id="305" r:id="rId5"/>
    <p:sldId id="307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лимченко Анастасия Валерьевна" initials="КАВ" lastIdx="1" clrIdx="0">
    <p:extLst>
      <p:ext uri="{19B8F6BF-5375-455C-9EA6-DF929625EA0E}">
        <p15:presenceInfo xmlns:p15="http://schemas.microsoft.com/office/powerpoint/2012/main" xmlns="" userId="S-1-5-21-2944462463-41517796-893743237-99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A7BAB"/>
    <a:srgbClr val="FFFFFF"/>
    <a:srgbClr val="FBD88E"/>
    <a:srgbClr val="76EC6D"/>
    <a:srgbClr val="008484"/>
    <a:srgbClr val="CC471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2093" autoAdjust="0"/>
  </p:normalViewPr>
  <p:slideViewPr>
    <p:cSldViewPr snapToGrid="0">
      <p:cViewPr>
        <p:scale>
          <a:sx n="110" d="100"/>
          <a:sy n="110" d="100"/>
        </p:scale>
        <p:origin x="-348" y="-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05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255239C9-9388-4384-80B7-7C532D03797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A6C9BACE-5F67-416F-9B9A-C58E67EBA5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4245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0160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434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34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752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45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46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022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2527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4464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65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435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742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17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53976-5425-4D28-B493-977C0D385C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057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884552"/>
            <a:ext cx="6993925" cy="5251889"/>
          </a:xfrm>
          <a:prstGeom prst="rect">
            <a:avLst/>
          </a:prstGeom>
          <a:gradFill flip="none" rotWithShape="1">
            <a:gsLst>
              <a:gs pos="0">
                <a:srgbClr val="FCBF25"/>
              </a:gs>
              <a:gs pos="100000">
                <a:srgbClr val="5274B1"/>
              </a:gs>
            </a:gsLst>
            <a:lin ang="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5330" y="1193153"/>
            <a:ext cx="5964193" cy="430310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500" b="1" spc="30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ПРЕЗЕНТАЦИЯ</a:t>
            </a:r>
          </a:p>
          <a:p>
            <a:pPr algn="ctr">
              <a:lnSpc>
                <a:spcPct val="110000"/>
              </a:lnSpc>
            </a:pPr>
            <a:r>
              <a:rPr lang="ru-RU" sz="2500" b="1" spc="30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ДЛЯ СОГЛАСОВАНИЯ ПРОЕКТА МЕЖЕВАНИЯ ТЕРРИТОРИИ (КОРРЕКТИРОВКА ПРОЕКТА МЕЖЕВАНИЯ ТЕРРИТОРИИ КВАРТАЛОВ 29-1 ПО 29-18 (КРОМЕ КВАРТАЛА 29-16) ГОРОДА СУРГУТА В ЧАСТИ ЗЕМЕЛЬНОГО УЧАСТКА С КАДАСТРОВЫМ НОМЕРОМ 86:10:0101049:1)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5733" y="262818"/>
            <a:ext cx="11276224" cy="281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1500" b="1" spc="300" noProof="1" smtClean="0"/>
              <a:t>РАЗРАБОТЧИК - ОБЩЕСТВО С ОГРАНИЧЕННОЙ ОТВЕТСТВЕННОСТЬЮ «ТЕХНОМАП»</a:t>
            </a:r>
            <a:endParaRPr lang="ru-RU" sz="1500" b="1" spc="300" noProof="1"/>
          </a:p>
        </p:txBody>
      </p:sp>
      <p:sp>
        <p:nvSpPr>
          <p:cNvPr id="11" name="TextBox 10"/>
          <p:cNvSpPr txBox="1"/>
          <p:nvPr/>
        </p:nvSpPr>
        <p:spPr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555" y="235822"/>
            <a:ext cx="403051" cy="482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96" t="14771" r="40723" b="4992"/>
          <a:stretch/>
        </p:blipFill>
        <p:spPr>
          <a:xfrm>
            <a:off x="6384324" y="882153"/>
            <a:ext cx="5475306" cy="5254769"/>
          </a:xfrm>
          <a:prstGeom prst="hexagon">
            <a:avLst/>
          </a:prstGeom>
          <a:ln w="254000" cap="sq">
            <a:solidFill>
              <a:schemeClr val="bg1"/>
            </a:solidFill>
            <a:miter lim="800000"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866274" y="236962"/>
            <a:ext cx="11325726" cy="0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851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08016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  <a:endParaRPr lang="ru-RU" sz="1000" spc="300" noProof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sp>
        <p:nvSpPr>
          <p:cNvPr id="17" name="Прямоугольник 12"/>
          <p:cNvSpPr/>
          <p:nvPr/>
        </p:nvSpPr>
        <p:spPr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 algn="ctr">
              <a:lnSpc>
                <a:spcPct val="150000"/>
              </a:lnSpc>
            </a:pPr>
            <a:r>
              <a:rPr lang="ru-RU" sz="2200" b="1" spc="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ПРОЕКТ МЕЖЕВАНИЯ. ОБЩАЯ ИНФОРМАЦИЯ</a:t>
            </a:r>
            <a:endParaRPr lang="ru-RU" sz="2200" b="1" spc="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8365" y="1032562"/>
            <a:ext cx="113004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Заявитель: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Лозовая Муниря Аксановна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Исполнитель: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ООО «Техномап»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Наименование: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Проект межевания территории (корректировка проекта межевания территории кварталов 29-1 по 29-18 (кроме квартала 29-16) города Сургута в части земельного участка с кадастровым номером 86:10:0101049:1)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Причина внесения изменений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раздел земельного участка с кадастровым номером 86:10:0101049:1 с целью оформления права собственности на образуемый земельный участок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Проектом межевания 2019 года земельный участок с кадастровым номером 86:10:0101049:1 был предусмотрен как сохраняемый.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рамках корректировки проекта межевания предусматривается раздел земельного участка с кадастровым номером 86:10:0101049:1 с сохранением исходного в измененных границах, с целью оформления права собственности на образуемый земельный участок под объектами собственности (здания с кадастровыми номерами: 86:10:0101049:244, 86:10:0101049:471, 86:10:0101049:243).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результате корректировки проекта  межевания предусмотрено формирование одного земельного участка с условным номером :ЗУ1: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86:10:0101049:1 (площадь по сведениям ЕГРН -3799  кв.м.), после процедуры раздела сохраняется в измененных границах общей площадью  2049 кв.м.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результате корректировки образуется самостоятельный земельный участок :ЗУ1 - 1750 кв.м.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 rot="16200000">
            <a:off x="8826552" y="2972206"/>
            <a:ext cx="6098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701169" y="123227"/>
            <a:ext cx="27924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1</a:t>
            </a:r>
            <a:endParaRPr lang="ru-RU" sz="3000" dirty="0">
              <a:solidFill>
                <a:schemeClr val="accent5">
                  <a:lumMod val="50000"/>
                </a:schemeClr>
              </a:solidFill>
              <a:latin typeface="Haettenschweiler" panose="020B070604090206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11609839" y="160638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98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08016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  <a:endParaRPr lang="ru-RU" sz="1000" spc="300" noProof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sp>
        <p:nvSpPr>
          <p:cNvPr id="6" name="Прямоугольник 12"/>
          <p:cNvSpPr/>
          <p:nvPr/>
        </p:nvSpPr>
        <p:spPr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 algn="ctr">
              <a:lnSpc>
                <a:spcPct val="150000"/>
              </a:lnSpc>
            </a:pPr>
            <a:r>
              <a:rPr lang="ru-RU" sz="2200" b="1" spc="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СИТУАЦИОННЫЕ СХЕМЫ</a:t>
            </a:r>
            <a:endParaRPr lang="ru-RU" sz="2200" b="1" spc="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 rot="16200000">
            <a:off x="8826552" y="2972206"/>
            <a:ext cx="6098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651475" y="123227"/>
            <a:ext cx="32893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2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11626315" y="144163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052" y="1128802"/>
            <a:ext cx="5513252" cy="25633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7" name="Стрелка вниз 26"/>
          <p:cNvSpPr/>
          <p:nvPr/>
        </p:nvSpPr>
        <p:spPr>
          <a:xfrm>
            <a:off x="3053750" y="2061713"/>
            <a:ext cx="241541" cy="500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525" y="3770822"/>
            <a:ext cx="5491702" cy="256465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6" name="Стрелка вниз 35"/>
          <p:cNvSpPr/>
          <p:nvPr/>
        </p:nvSpPr>
        <p:spPr>
          <a:xfrm>
            <a:off x="3786996" y="4244196"/>
            <a:ext cx="232913" cy="508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95377" y="1103606"/>
            <a:ext cx="5062095" cy="25687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4" name="Стрелка вниз 43"/>
          <p:cNvSpPr/>
          <p:nvPr/>
        </p:nvSpPr>
        <p:spPr>
          <a:xfrm>
            <a:off x="8428008" y="1587260"/>
            <a:ext cx="232913" cy="5175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 descr="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95375" y="3751915"/>
            <a:ext cx="5079349" cy="25775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6" name="Стрелка вниз 45"/>
          <p:cNvSpPr/>
          <p:nvPr/>
        </p:nvSpPr>
        <p:spPr>
          <a:xfrm>
            <a:off x="8902460" y="4373592"/>
            <a:ext cx="241540" cy="4658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102" y="4048298"/>
            <a:ext cx="11396891" cy="2640197"/>
          </a:xfrm>
        </p:spPr>
        <p:txBody>
          <a:bodyPr>
            <a:normAutofit/>
          </a:bodyPr>
          <a:lstStyle/>
          <a:p>
            <a:pPr marL="2286000" lvl="5" indent="0">
              <a:buNone/>
            </a:pPr>
            <a:r>
              <a:rPr lang="ru-RU" b="1" i="1" dirty="0" smtClean="0">
                <a:latin typeface="Times New Roman"/>
                <a:cs typeface="Times New Roman"/>
              </a:rPr>
              <a:t/>
            </a:r>
            <a:br>
              <a:rPr lang="ru-RU" b="1" i="1" dirty="0" smtClean="0">
                <a:latin typeface="Times New Roman"/>
                <a:cs typeface="Times New Roman"/>
              </a:rPr>
            </a:br>
            <a:r>
              <a:rPr lang="ru-RU" b="1" i="1" dirty="0" smtClean="0">
                <a:latin typeface="Times New Roman"/>
                <a:cs typeface="Times New Roman"/>
              </a:rPr>
              <a:t/>
            </a:r>
            <a:br>
              <a:rPr lang="ru-RU" b="1" i="1" dirty="0" smtClean="0">
                <a:latin typeface="Times New Roman"/>
                <a:cs typeface="Times New Roman"/>
              </a:rPr>
            </a:br>
            <a:endParaRPr lang="ru-RU" b="1" i="1" dirty="0" smtClean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8826552" y="2972206"/>
            <a:ext cx="6098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51475" y="123227"/>
            <a:ext cx="32893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3</a:t>
            </a:r>
            <a:endParaRPr lang="ru-RU" sz="3000" dirty="0">
              <a:solidFill>
                <a:schemeClr val="accent5">
                  <a:lumMod val="50000"/>
                </a:schemeClr>
              </a:solidFill>
              <a:latin typeface="Haettenschweiler" panose="020B0706040902060204" pitchFamily="34" charset="0"/>
            </a:endParaRPr>
          </a:p>
        </p:txBody>
      </p:sp>
      <p:sp>
        <p:nvSpPr>
          <p:cNvPr id="20" name="Прямоугольник 12"/>
          <p:cNvSpPr/>
          <p:nvPr/>
        </p:nvSpPr>
        <p:spPr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 algn="ctr">
              <a:lnSpc>
                <a:spcPct val="150000"/>
              </a:lnSpc>
            </a:pPr>
            <a:r>
              <a:rPr lang="ru-RU" sz="2200" b="1" spc="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ГРАНИЦЫ СУЩЕСТВУЮЩИХ ЗЕМЕЛЬНЫХ УЧАСТКОВ</a:t>
            </a:r>
            <a:endParaRPr lang="ru-RU" sz="2200" b="1" spc="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420218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pic>
        <p:nvPicPr>
          <p:cNvPr id="17" name="Рисунок 16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268" y="905773"/>
            <a:ext cx="5633573" cy="557266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8" name="Рисунок 17" descr="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35166" y="858508"/>
            <a:ext cx="503872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813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25828" y="123227"/>
            <a:ext cx="35458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4</a:t>
            </a:r>
            <a:endParaRPr lang="ru-RU" sz="3000" dirty="0">
              <a:solidFill>
                <a:schemeClr val="accent5">
                  <a:lumMod val="50000"/>
                </a:schemeClr>
              </a:solidFill>
              <a:latin typeface="Haettenschweiler" panose="020B0706040902060204" pitchFamily="34" charset="0"/>
            </a:endParaRPr>
          </a:p>
        </p:txBody>
      </p:sp>
      <p:sp>
        <p:nvSpPr>
          <p:cNvPr id="22" name="Прямоугольник 12"/>
          <p:cNvSpPr/>
          <p:nvPr/>
        </p:nvSpPr>
        <p:spPr>
          <a:xfrm>
            <a:off x="0" y="0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Корректировка проекта межевания территории кварталов 29-1 по 29-18 (кроме квартала 29-16) города Сургута в части земельного участка с кадастровым номером 86:10:0101049:1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645997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pic>
        <p:nvPicPr>
          <p:cNvPr id="15" name="Рисунок 14" descr="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170" y="5119780"/>
            <a:ext cx="4203467" cy="11672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2042" y="812042"/>
            <a:ext cx="4108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Существующие границы по проекту межевания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0674" y="791570"/>
            <a:ext cx="495315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Границы ЗУ после корректировки проекта межевания</a:t>
            </a:r>
          </a:p>
          <a:p>
            <a:endParaRPr lang="ru-RU" dirty="0"/>
          </a:p>
        </p:txBody>
      </p:sp>
      <p:pic>
        <p:nvPicPr>
          <p:cNvPr id="25" name="Рисунок 24" descr="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3540" y="1091068"/>
            <a:ext cx="4810030" cy="401576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" name="Рисунок 25" descr="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64664" y="5124899"/>
            <a:ext cx="3819615" cy="1363579"/>
          </a:xfrm>
          <a:prstGeom prst="rect">
            <a:avLst/>
          </a:prstGeom>
        </p:spPr>
      </p:pic>
      <p:pic>
        <p:nvPicPr>
          <p:cNvPr id="21" name="Рисунок 20" descr="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1678" y="1132397"/>
            <a:ext cx="4938623" cy="40294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5813724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52555</TotalTime>
  <Words>314</Words>
  <Application>Microsoft Office PowerPoint</Application>
  <PresentationFormat>Произвольный</PresentationFormat>
  <Paragraphs>45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Соловьёва</dc:creator>
  <cp:lastModifiedBy>1sm</cp:lastModifiedBy>
  <cp:revision>1492</cp:revision>
  <cp:lastPrinted>2023-11-13T04:48:55Z</cp:lastPrinted>
  <dcterms:created xsi:type="dcterms:W3CDTF">2022-04-27T13:15:47Z</dcterms:created>
  <dcterms:modified xsi:type="dcterms:W3CDTF">2024-09-30T05:50:14Z</dcterms:modified>
</cp:coreProperties>
</file>